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4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8" r:id="rId11"/>
    <p:sldId id="266" r:id="rId12"/>
    <p:sldId id="267" r:id="rId13"/>
    <p:sldId id="269" r:id="rId14"/>
    <p:sldId id="273" r:id="rId15"/>
    <p:sldId id="270" r:id="rId16"/>
    <p:sldId id="274" r:id="rId17"/>
    <p:sldId id="271" r:id="rId18"/>
    <p:sldId id="278" r:id="rId19"/>
    <p:sldId id="272" r:id="rId20"/>
    <p:sldId id="275" r:id="rId21"/>
    <p:sldId id="276" r:id="rId22"/>
    <p:sldId id="277" r:id="rId23"/>
    <p:sldId id="279" r:id="rId24"/>
    <p:sldId id="280" r:id="rId25"/>
    <p:sldId id="281" r:id="rId26"/>
    <p:sldId id="282" r:id="rId27"/>
    <p:sldId id="283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BC84-CF71-49F6-8D03-A1E92802E84B}" type="datetimeFigureOut">
              <a:rPr lang="ru-RU" smtClean="0"/>
              <a:t>09.04.2015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4D9CD9-F465-4FC2-A498-E558A0832DC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BC84-CF71-49F6-8D03-A1E92802E84B}" type="datetimeFigureOut">
              <a:rPr lang="ru-RU" smtClean="0"/>
              <a:t>09.04.2015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D9CD9-F465-4FC2-A498-E558A0832D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BC84-CF71-49F6-8D03-A1E92802E84B}" type="datetimeFigureOut">
              <a:rPr lang="ru-RU" smtClean="0"/>
              <a:t>09.04.2015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D9CD9-F465-4FC2-A498-E558A0832D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BC84-CF71-49F6-8D03-A1E92802E84B}" type="datetimeFigureOut">
              <a:rPr lang="ru-RU" smtClean="0"/>
              <a:t>09.04.2015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4D9CD9-F465-4FC2-A498-E558A0832DC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BC84-CF71-49F6-8D03-A1E92802E84B}" type="datetimeFigureOut">
              <a:rPr lang="ru-RU" smtClean="0"/>
              <a:t>09.04.2015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4D9CD9-F465-4FC2-A498-E558A0832DC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BC84-CF71-49F6-8D03-A1E92802E84B}" type="datetimeFigureOut">
              <a:rPr lang="ru-RU" smtClean="0"/>
              <a:t>09.04.2015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4D9CD9-F465-4FC2-A498-E558A0832DC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BC84-CF71-49F6-8D03-A1E92802E84B}" type="datetimeFigureOut">
              <a:rPr lang="ru-RU" smtClean="0"/>
              <a:t>09.04.2015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4D9CD9-F465-4FC2-A498-E558A0832DC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BC84-CF71-49F6-8D03-A1E92802E84B}" type="datetimeFigureOut">
              <a:rPr lang="ru-RU" smtClean="0"/>
              <a:t>09.04.2015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4D9CD9-F465-4FC2-A498-E558A0832DC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BC84-CF71-49F6-8D03-A1E92802E84B}" type="datetimeFigureOut">
              <a:rPr lang="ru-RU" smtClean="0"/>
              <a:t>09.04.2015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4D9CD9-F465-4FC2-A498-E558A0832DC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BC84-CF71-49F6-8D03-A1E92802E84B}" type="datetimeFigureOut">
              <a:rPr lang="ru-RU" smtClean="0"/>
              <a:t>09.04.2015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4D9CD9-F465-4FC2-A498-E558A0832DC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BC84-CF71-49F6-8D03-A1E92802E84B}" type="datetimeFigureOut">
              <a:rPr lang="ru-RU" smtClean="0"/>
              <a:t>09.04.2015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4D9CD9-F465-4FC2-A498-E558A0832DC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C7FFBC84-CF71-49F6-8D03-A1E92802E84B}" type="datetimeFigureOut">
              <a:rPr lang="ru-RU" smtClean="0"/>
              <a:t>09.04.2015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754D9CD9-F465-4FC2-A498-E558A0832DC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289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ttp://img-fotki.yandex.ru/get/6/vibpxhgglzd.5dd/0_1678e_fc028aef_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45"/>
          <a:stretch>
            <a:fillRect/>
          </a:stretch>
        </p:blipFill>
        <p:spPr bwMode="auto">
          <a:xfrm>
            <a:off x="251520" y="332656"/>
            <a:ext cx="4176713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0" y="332656"/>
            <a:ext cx="41764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Когда всё было готово к старту, Гагарин, сидя в кресле космического корабля, сказал: «Поехали!» Корабль «Восток» пробил земную атмосферу и впервые человек увидел Землю с космической высоты.</a:t>
            </a:r>
            <a:endParaRPr lang="ru-RU" sz="2400" b="1" dirty="0">
              <a:solidFill>
                <a:srgbClr val="FFFF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423" y="3861048"/>
            <a:ext cx="3701617" cy="277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401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www.oboiruneta.ru/images/stories/dg_originals/4317AE587EE3-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08962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5589240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C000"/>
                </a:solidFill>
              </a:rPr>
              <a:t>И именно  Юрий Гагарин впервые увидел нашу планету такой…</a:t>
            </a:r>
            <a:endParaRPr lang="ru-RU" sz="3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10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02" y="188640"/>
            <a:ext cx="8564470" cy="6430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97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32656"/>
            <a:ext cx="5256585" cy="5654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04664"/>
            <a:ext cx="3180726" cy="2328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342" y="3356992"/>
            <a:ext cx="3318196" cy="24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19" y="6093296"/>
            <a:ext cx="8706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Создатели космических ракет</a:t>
            </a:r>
            <a:endParaRPr lang="ru-RU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6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965130"/>
            <a:ext cx="5112568" cy="33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116632"/>
            <a:ext cx="86409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А в 1964 году российские конструкторы разработали корабль «Восход». </a:t>
            </a:r>
            <a:r>
              <a:rPr lang="ru-RU" sz="2400" b="1" dirty="0"/>
              <a:t> </a:t>
            </a:r>
            <a:r>
              <a:rPr lang="ru-RU" sz="2400" b="1" dirty="0" smtClean="0"/>
              <a:t>В нём могло помещаться несколько человек. И в 1965 году 18 марта на нём отправились Павел Беляев и Алексей Леонов. Именно Леонову предстояло выполнить важный и очень сложный опыт: впервые выйти из корабля в открытый космос.</a:t>
            </a:r>
            <a:endParaRPr lang="ru-RU" sz="2400" b="1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956" y="3161247"/>
            <a:ext cx="3001516" cy="3001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557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www.yeniresim.com/data/media/353/www.yeniresim.com_-_Uzay_Resimleri_-_Astron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4824413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http://upload.wikimedia.org/wikipedia/commons/5/58/Russian_space_sui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203" y="356185"/>
            <a:ext cx="3600078" cy="4781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3952156"/>
            <a:ext cx="64087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b="1" dirty="0">
                <a:solidFill>
                  <a:srgbClr val="FFC000"/>
                </a:solidFill>
              </a:rPr>
              <a:t>В</a:t>
            </a:r>
            <a:r>
              <a:rPr lang="ru-RU" altLang="ru-RU" b="1" dirty="0" smtClean="0">
                <a:solidFill>
                  <a:srgbClr val="FFC000"/>
                </a:solidFill>
              </a:rPr>
              <a:t> </a:t>
            </a:r>
            <a:r>
              <a:rPr lang="ru-RU" altLang="ru-RU" b="1" dirty="0">
                <a:solidFill>
                  <a:srgbClr val="FFC000"/>
                </a:solidFill>
              </a:rPr>
              <a:t>космосе очень и очень холодно. Если выйти в космос без специального костюма – можно моментально замерзнуть и превратиться в ледышку. Кроме того – в космосе очень мало воздуха и обычный человек в нем не сможет дышать. Именно поэтому на космонавта, который полетел в космос, одели вот такой скафандр. Скафандр очень теплый и защищает космонавта от холода даже в космосе. Кроме того – в скафандре человек может дышать – он снабжает человека воздухом.</a:t>
            </a:r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32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www.kaliteliresimler.com/data/media/152/rili_ufakl_gezegenl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341438"/>
            <a:ext cx="8040688" cy="502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750" y="260648"/>
            <a:ext cx="8040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800" dirty="0" smtClean="0">
                <a:solidFill>
                  <a:srgbClr val="FFC000"/>
                </a:solidFill>
              </a:rPr>
              <a:t>А еще космонавты увидели в космосе планеты, которые вращались вокруг Солнца.</a:t>
            </a:r>
            <a:endParaRPr lang="ru-RU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27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hotojournal.jpl.nasa.gov/jpegMod/PIA06890_mode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424936" cy="534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5589240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</a:rPr>
              <a:t>Солнечная Система</a:t>
            </a:r>
            <a:endParaRPr lang="ru-RU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85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iki.iteach.ru/images/7/7f/%D0%9A%D0%BE%D1%81%D0%BC%D0%BE%D1%81_%D0%9F._%D0%98.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2968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236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mywidescreenwallpapers.com/wallpapers/various_10/earth_and_the_moon_widescreen_wallpaper_444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8207375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5445224"/>
            <a:ext cx="82073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000" b="1" dirty="0" smtClean="0"/>
              <a:t>Синие </a:t>
            </a:r>
            <a:r>
              <a:rPr lang="ru-RU" altLang="ru-RU" sz="2000" b="1" dirty="0"/>
              <a:t>пятна на нашей планете – это вода – моря и океаны. Зеленые пятнышки – это зеленые леса и луга. Коричневые пятна – это горы. Правда она очень красивая, наша планета? А этот небольшой шарик в уголке – это наша Луна!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425144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3042"/>
            <a:ext cx="7920880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5656" y="696186"/>
            <a:ext cx="3744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/>
              <a:t>КОСМОС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98302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middleschool.gardencity.k12.ny.us/UserFiles/Servers/Server_881145/Image/pane/Earth-mo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672011" cy="275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http://www.yapfiles.ru/files/392806/moonne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976796"/>
            <a:ext cx="4176191" cy="3559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83968" y="260648"/>
            <a:ext cx="41764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800" b="1" dirty="0">
                <a:solidFill>
                  <a:srgbClr val="FFFF00"/>
                </a:solidFill>
              </a:rPr>
              <a:t>Луна из космоса тоже видна как шар. Луна намного меньше нашей планеты Земля</a:t>
            </a:r>
            <a:r>
              <a:rPr lang="ru-RU" altLang="ru-RU" dirty="0"/>
              <a:t>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3212976"/>
            <a:ext cx="33843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800" b="1" dirty="0">
                <a:solidFill>
                  <a:srgbClr val="FFC000"/>
                </a:solidFill>
              </a:rPr>
              <a:t>Вот как выглядит Луна если к ней подлететь поближе</a:t>
            </a:r>
            <a:endParaRPr lang="ru-RU" sz="2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30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h6.img.mediacache.rugion.ru/_i/forum/files/88/85/80/8885809_2s308_130824173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6632"/>
            <a:ext cx="6119812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5561757"/>
            <a:ext cx="87849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000" b="1" dirty="0"/>
              <a:t>А вот таким космонавты увидели наше Солнце. Огромный светящийся огненный шар. Но подлететь близко к Солнцу космонавты не смогли – ведь Солнце очень и очень горячее. Если приблизиться к нему слишком близко – то можно вообще сгореть</a:t>
            </a:r>
            <a:r>
              <a:rPr lang="ru-RU" altLang="ru-RU" dirty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942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www.spacetelescope.org/static/archives/images/wallpaper2/heic0603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8639"/>
            <a:ext cx="6624637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5489302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400" dirty="0" smtClean="0">
                <a:solidFill>
                  <a:srgbClr val="FFC000"/>
                </a:solidFill>
              </a:rPr>
              <a:t>Другие звезды, которые мы видим с Земли - это тоже солнца. Просто они находятся так далеко от нас, что кажутся всего лишь маленькими точечками</a:t>
            </a:r>
            <a:endParaRPr lang="ru-RU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22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60648"/>
            <a:ext cx="6381750" cy="479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5051723"/>
            <a:ext cx="8856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Звёзды объединяются в огромные скопления-галактики.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6676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6632"/>
            <a:ext cx="7113694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5229200"/>
            <a:ext cx="8712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</a:rPr>
              <a:t>Для удобства изучения звёзд люди поделили их на особые участки – созвездия.</a:t>
            </a:r>
            <a:endParaRPr lang="ru-RU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15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242399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44008" y="188640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C000"/>
                </a:solidFill>
              </a:rPr>
              <a:t>Двойная звезда</a:t>
            </a:r>
            <a:endParaRPr lang="ru-RU" sz="3600" b="1" dirty="0">
              <a:solidFill>
                <a:srgbClr val="FFC000"/>
              </a:solidFill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232" y="1556792"/>
            <a:ext cx="3120008" cy="249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04048" y="4221088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FFC000"/>
                </a:solidFill>
              </a:rPr>
              <a:t>Белый карлик</a:t>
            </a:r>
            <a:endParaRPr lang="ru-RU" sz="3600" dirty="0">
              <a:solidFill>
                <a:srgbClr val="FFC000"/>
              </a:solidFill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89040"/>
            <a:ext cx="3524622" cy="2818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95936" y="5877272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C000"/>
                </a:solidFill>
              </a:rPr>
              <a:t>Чёрная дыра</a:t>
            </a:r>
            <a:endParaRPr lang="ru-RU" sz="3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03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15" y="116699"/>
            <a:ext cx="3840427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6699"/>
            <a:ext cx="3648231" cy="295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80926"/>
            <a:ext cx="4930243" cy="30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5115" y="2997019"/>
            <a:ext cx="3840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C000"/>
                </a:solidFill>
              </a:rPr>
              <a:t>Астероиды</a:t>
            </a:r>
            <a:endParaRPr lang="ru-RU" sz="3600" b="1" dirty="0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48064" y="3140968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C000"/>
                </a:solidFill>
              </a:rPr>
              <a:t>Метеорит</a:t>
            </a:r>
            <a:endParaRPr lang="ru-RU" sz="3600" b="1" dirty="0">
              <a:solidFill>
                <a:srgbClr val="FFC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48064" y="5373216"/>
            <a:ext cx="3432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C000"/>
                </a:solidFill>
              </a:rPr>
              <a:t>Комета</a:t>
            </a:r>
            <a:endParaRPr lang="ru-RU" sz="3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95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437676"/>
            <a:ext cx="3888432" cy="2919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65397"/>
            <a:ext cx="4032448" cy="302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3" y="3573016"/>
            <a:ext cx="8496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Сколько интересного, неразгаданного и даже волшебного происходит в космосе. Сколько можно там встретить и узнать.</a:t>
            </a:r>
            <a:endParaRPr lang="ru-RU" sz="2400" b="1" dirty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9" y="4773345"/>
            <a:ext cx="2625633" cy="1971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844" y="4750855"/>
            <a:ext cx="2520280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044" y="4775574"/>
            <a:ext cx="2490412" cy="1991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870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646"/>
            <a:ext cx="8496944" cy="6372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5157192"/>
            <a:ext cx="70567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</a:rPr>
              <a:t>Сколько удивительных тайн и загадок в бесконечном космическом пространстве…</a:t>
            </a:r>
            <a:endParaRPr lang="ru-RU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36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eromir.in/img.php?pic=10&amp;file=l/images05/1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96975"/>
            <a:ext cx="8424862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288" y="260648"/>
            <a:ext cx="84248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</a:rPr>
              <a:t>Ночное  звёздное небо всегда притягивало взгляд. Разве не интересно, что там, в далёких мирах.</a:t>
            </a:r>
            <a:endParaRPr lang="ru-RU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76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57225"/>
            <a:ext cx="4680519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48064" y="657225"/>
            <a:ext cx="345638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Franklin Gothic Medium Cond" pitchFamily="34" charset="0"/>
              </a:rPr>
              <a:t>И лишь 4 </a:t>
            </a:r>
            <a:r>
              <a: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Franklin Gothic Medium Cond" pitchFamily="34" charset="0"/>
              </a:rPr>
              <a:t>ноября 1957 года наша страна открыла миру новую эпоху — космическую. В этот день был запущен первый искусственный спутник Земли. Он </a:t>
            </a: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Franklin Gothic Medium Cond" pitchFamily="34" charset="0"/>
              </a:rPr>
              <a:t>был размером с небольшой арбуз и весил всего 83 кг. </a:t>
            </a:r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algn="ctr" eaLnBrk="0" hangingPunct="0">
              <a:lnSpc>
                <a:spcPct val="150000"/>
              </a:lnSpc>
              <a:defRPr/>
            </a:pPr>
            <a:r>
              <a: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Franklin Gothic Medium Cond" pitchFamily="34" charset="0"/>
              </a:rPr>
              <a:t>Теперь, хоть и не своими глазами, а с помощью аппаратуры, люди смогли увидеть свою планету из космоса.</a:t>
            </a:r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221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7368480" cy="5526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1402" y="5805264"/>
            <a:ext cx="6840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FFFF00"/>
                </a:solidFill>
              </a:rPr>
              <a:t>Запуск спутника</a:t>
            </a:r>
            <a:endParaRPr lang="ru-RU" sz="5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21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а 1 из 2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77" y="215128"/>
            <a:ext cx="4185707" cy="314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99992" y="215128"/>
            <a:ext cx="434730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На втором искусственном спутнике в космос была запущена собака Лайка, которая облетела нашу планету.</a:t>
            </a:r>
            <a:endParaRPr lang="ru-RU" sz="2800" b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323671"/>
            <a:ext cx="4752528" cy="3556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493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536504" cy="3425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852936"/>
            <a:ext cx="5136232" cy="3852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60032" y="116632"/>
            <a:ext cx="38164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В августе 1960 года успешный космический полёт совершили собаки Белка и Стрелка.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07504" y="3541693"/>
            <a:ext cx="31683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Они провели в космосе 25 часов  и 17 раз облетели вокруг Земли.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20046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712968" cy="6534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76056" y="692696"/>
            <a:ext cx="3600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Утром 12 апреля 1961 года на космическом корабле-спутнике «Восток» человек впервые полетел в космос. Первым в мире космонавтом стал Юрий Алексеевич Гагарин.</a:t>
            </a:r>
            <a:endParaRPr lang="ru-RU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39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173</TotalTime>
  <Words>538</Words>
  <Application>Microsoft Office PowerPoint</Application>
  <PresentationFormat>Экран (4:3)</PresentationFormat>
  <Paragraphs>31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Базовая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</dc:creator>
  <cp:lastModifiedBy>Elena</cp:lastModifiedBy>
  <cp:revision>14</cp:revision>
  <dcterms:created xsi:type="dcterms:W3CDTF">2015-04-08T20:20:11Z</dcterms:created>
  <dcterms:modified xsi:type="dcterms:W3CDTF">2015-04-09T07:43:11Z</dcterms:modified>
</cp:coreProperties>
</file>